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8" r:id="rId5"/>
    <p:sldId id="316" r:id="rId6"/>
    <p:sldId id="318" r:id="rId7"/>
    <p:sldId id="322" r:id="rId8"/>
    <p:sldId id="317" r:id="rId9"/>
    <p:sldId id="320" r:id="rId10"/>
    <p:sldId id="321" r:id="rId11"/>
    <p:sldId id="324" r:id="rId12"/>
    <p:sldId id="323" r:id="rId13"/>
    <p:sldId id="328" r:id="rId14"/>
    <p:sldId id="325" r:id="rId15"/>
    <p:sldId id="326" r:id="rId16"/>
    <p:sldId id="327" r:id="rId17"/>
    <p:sldId id="330" r:id="rId18"/>
    <p:sldId id="332" r:id="rId19"/>
    <p:sldId id="333" r:id="rId20"/>
    <p:sldId id="331" r:id="rId21"/>
    <p:sldId id="334" r:id="rId22"/>
    <p:sldId id="337" r:id="rId23"/>
    <p:sldId id="335" r:id="rId24"/>
    <p:sldId id="336" r:id="rId25"/>
    <p:sldId id="339" r:id="rId26"/>
    <p:sldId id="338" r:id="rId27"/>
    <p:sldId id="340" r:id="rId28"/>
    <p:sldId id="341" r:id="rId29"/>
    <p:sldId id="342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4DF9B2A-4B76-47B7-8CF3-899CE55323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91" y="3553682"/>
            <a:ext cx="3304318" cy="3304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A08456-CD01-40D1-B73A-BD13495DBA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203" y="4350080"/>
            <a:ext cx="4058435" cy="2707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1750841-B210-40F4-8228-5A6A2C8904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917" y="3176832"/>
            <a:ext cx="2688006" cy="2423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Plantenkennis</a:t>
            </a:r>
            <a:br>
              <a:rPr lang="nl-NL" sz="2800" dirty="0"/>
            </a:br>
            <a:r>
              <a:rPr lang="nl-NL" sz="2800" dirty="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Vaste planten en heesters 33 stuks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A2362E-4414-4984-8ADD-4719C96B00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169" y="2713489"/>
            <a:ext cx="2085013" cy="4182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CB7558A-2B16-4EF5-AF11-247979877B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58" y="4735754"/>
            <a:ext cx="3099387" cy="2061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8A7BAB-87DA-4C6D-9A14-006F8B9BB5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532" y="4785203"/>
            <a:ext cx="2211659" cy="2211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Delphinium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elatum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ridderspoor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E830BF-E5DE-4115-8A89-24B9AFF622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00"/>
            <a:ext cx="4008488" cy="536008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E877F8A-CD21-47A6-85CF-0A50E24A8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657" y="256404"/>
            <a:ext cx="2081872" cy="41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Dicentra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spectabilis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gebroken hartje</a:t>
            </a:r>
          </a:p>
        </p:txBody>
      </p:sp>
      <p:pic>
        <p:nvPicPr>
          <p:cNvPr id="8" name="Picture 2" descr="Dicentra spectabilis | De Vlieren">
            <a:extLst>
              <a:ext uri="{FF2B5EF4-FFF2-40B4-BE49-F238E27FC236}">
                <a16:creationId xmlns:a16="http://schemas.microsoft.com/office/drawing/2014/main" id="{2805ED04-663E-4428-BE47-71667741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99" y="601737"/>
            <a:ext cx="5546346" cy="47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586802B-56D4-439B-A571-2617243F8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743" y="647050"/>
            <a:ext cx="3036579" cy="30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4600" y="5654232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83059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Doronicum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orientale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voorjaarszonnebloem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81F78E-86DA-49BA-8C84-F8F6A7576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97"/>
          <a:stretch/>
        </p:blipFill>
        <p:spPr>
          <a:xfrm>
            <a:off x="304800" y="472099"/>
            <a:ext cx="4131129" cy="514008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8237808-7700-4334-AB6F-BFD065F8A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654" y="789095"/>
            <a:ext cx="485283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Gaillardia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aristata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kokardebloem</a:t>
            </a:r>
          </a:p>
        </p:txBody>
      </p:sp>
      <p:pic>
        <p:nvPicPr>
          <p:cNvPr id="8" name="Picture 2" descr="Gaillardia SpinTop™ Red Starburst-producten - Dümmen Orange">
            <a:extLst>
              <a:ext uri="{FF2B5EF4-FFF2-40B4-BE49-F238E27FC236}">
                <a16:creationId xmlns:a16="http://schemas.microsoft.com/office/drawing/2014/main" id="{CADAA234-B82D-4C31-AEB2-8922AC37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37" y="-13296"/>
            <a:ext cx="4676482" cy="46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3AB4B18-E656-4FF9-8C4E-9D9D78902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60" y="410465"/>
            <a:ext cx="3304318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ooiervaarsbek</a:t>
            </a: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48898" y="4702584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Geranium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macrorrhizum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Picture 4" descr="http://alleyann.ru/assets/images/products/GeraniumMacrorhizumSpessart/GeraniumMacrorhizumSpessart_05.jpg">
            <a:extLst>
              <a:ext uri="{FF2B5EF4-FFF2-40B4-BE49-F238E27FC236}">
                <a16:creationId xmlns:a16="http://schemas.microsoft.com/office/drawing/2014/main" id="{7FA98060-1E59-4656-A7E4-5E950F3E0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9" y="344789"/>
            <a:ext cx="6190910" cy="3972168"/>
          </a:xfrm>
          <a:prstGeom prst="rect">
            <a:avLst/>
          </a:prstGeom>
          <a:noFill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2C075C6-6A74-42E9-85CB-E9A125CD5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632" y="838293"/>
            <a:ext cx="2689846" cy="26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zonnekruid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48898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Helenium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autumnale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E1CE32-E082-4732-91C7-B0F4F096B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45"/>
          <a:stretch/>
        </p:blipFill>
        <p:spPr>
          <a:xfrm>
            <a:off x="138257" y="-20222"/>
            <a:ext cx="4356680" cy="505518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C7F2895-1A7D-4916-BC0D-06BEB1AAD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875" y="731087"/>
            <a:ext cx="3115326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purperklokje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92946" y="4913794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Heuchera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amaricana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801B28-0F47-4F36-AF5E-F1EDF18598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96" y="9593"/>
            <a:ext cx="5291139" cy="47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japanse</a:t>
            </a:r>
            <a:r>
              <a:rPr lang="nl-NL" sz="2400" dirty="0"/>
              <a:t> azalea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Azalea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japonica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Picture 2" descr="Azalea japonica Japanse Azalea in soorten - Boomkwekerij en tuincentrum De  Vossenberg">
            <a:extLst>
              <a:ext uri="{FF2B5EF4-FFF2-40B4-BE49-F238E27FC236}">
                <a16:creationId xmlns:a16="http://schemas.microsoft.com/office/drawing/2014/main" id="{5CC0A123-F103-4EDE-A3C3-F1629C34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4" y="512961"/>
            <a:ext cx="5626630" cy="39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A670A89-4D61-4B2B-AF2B-57F24F4DF1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580" y="823561"/>
            <a:ext cx="3340898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48898" y="4734515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Buxus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sempervirens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palmboomje</a:t>
            </a:r>
            <a:endParaRPr lang="nl-NL" sz="2400" dirty="0"/>
          </a:p>
        </p:txBody>
      </p:sp>
      <p:pic>
        <p:nvPicPr>
          <p:cNvPr id="8" name="Picture 2" descr="https://encrypted-tbn0.gstatic.com/images?q=tbn%3AANd9GcQDXdz1IlvduVNMHzu2CceYlGP2xKTywWsiueRdy6T1WyshwadyBvJOJEaRSQ&amp;usqp=CAc">
            <a:extLst>
              <a:ext uri="{FF2B5EF4-FFF2-40B4-BE49-F238E27FC236}">
                <a16:creationId xmlns:a16="http://schemas.microsoft.com/office/drawing/2014/main" id="{5CD4030D-4239-4293-8CE8-56B709DF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36"/>
            <a:ext cx="5243592" cy="41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6007E28-A779-455B-9FC4-B0636606E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272" y="1083450"/>
            <a:ext cx="3073206" cy="30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Calluna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vulgaris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struikheide</a:t>
            </a:r>
          </a:p>
        </p:txBody>
      </p:sp>
      <p:pic>
        <p:nvPicPr>
          <p:cNvPr id="8" name="Picture 2" descr="http://upload.wikimedia.org/wikipedia/commons/3/30/CallunaVulgaris.jpg">
            <a:extLst>
              <a:ext uri="{FF2B5EF4-FFF2-40B4-BE49-F238E27FC236}">
                <a16:creationId xmlns:a16="http://schemas.microsoft.com/office/drawing/2014/main" id="{7842C72A-F2DF-4C19-827D-7AF45ED8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99" y="131345"/>
            <a:ext cx="5159389" cy="44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118E5E5-862E-4342-A97A-602E305E1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18249"/>
            <a:ext cx="3544609" cy="23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C9F28A-E700-4A00-9D28-92A8FC48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2" y="6855"/>
            <a:ext cx="4400272" cy="54111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5467B8F-E4F6-4B7B-AFE3-B1B60F8D5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614" y="712359"/>
            <a:ext cx="3011795" cy="306513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Achillea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millefolium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duizendblad</a:t>
            </a:r>
          </a:p>
        </p:txBody>
      </p:sp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winterheide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Erica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carnea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Picture 4" descr="http://www.esveld.nl/plantdias/84/84966.jpg">
            <a:extLst>
              <a:ext uri="{FF2B5EF4-FFF2-40B4-BE49-F238E27FC236}">
                <a16:creationId xmlns:a16="http://schemas.microsoft.com/office/drawing/2014/main" id="{C189CA9A-D0A3-435A-8F4F-7D45CDF6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364088" cy="47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BE968F9-E9D7-4D9E-BE78-0A6102E16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642" y="557004"/>
            <a:ext cx="2246836" cy="34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2083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dopheide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48898" y="4737814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Erica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cinerea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Picture 2" descr="Erica cinerea 'C.D. Eason'">
            <a:extLst>
              <a:ext uri="{FF2B5EF4-FFF2-40B4-BE49-F238E27FC236}">
                <a16:creationId xmlns:a16="http://schemas.microsoft.com/office/drawing/2014/main" id="{54BC1FDF-54E7-4ABC-9ADD-B613D02B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51715" cy="41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8EF2E81-4CE9-4A7E-A41B-E35A565D7F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481" y="335815"/>
            <a:ext cx="2462997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bergthee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48898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Gaultheria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procumbens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Picture 2" descr="http://www.specialplantzundert.nl/images/assortiment/full/Photo2010-07-17_05-14-42.jpg">
            <a:extLst>
              <a:ext uri="{FF2B5EF4-FFF2-40B4-BE49-F238E27FC236}">
                <a16:creationId xmlns:a16="http://schemas.microsoft.com/office/drawing/2014/main" id="{8C4DC644-CDF6-4676-A0D5-CB2DD8335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76" y="3696"/>
            <a:ext cx="5390274" cy="4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56215E2-36C8-4AD2-AC3C-E67F20C9AF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51" y="1047487"/>
            <a:ext cx="2506527" cy="25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Lamium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maculatum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gevlekte dovenetel</a:t>
            </a:r>
          </a:p>
        </p:txBody>
      </p:sp>
      <p:pic>
        <p:nvPicPr>
          <p:cNvPr id="8" name="Picture 2" descr="http://4.bp.blogspot.com/_n8taDnf63bU/S_Ydkc-eQsI/AAAAAAAAKb4/_RI7zo2tNXA/s1600/Lamium+maculatum+'White+Nancy2.JPG">
            <a:extLst>
              <a:ext uri="{FF2B5EF4-FFF2-40B4-BE49-F238E27FC236}">
                <a16:creationId xmlns:a16="http://schemas.microsoft.com/office/drawing/2014/main" id="{0781B256-AB9A-4D9E-BE34-D68809590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7225"/>
            <a:ext cx="5377118" cy="3480618"/>
          </a:xfrm>
          <a:prstGeom prst="rect">
            <a:avLst/>
          </a:prstGeom>
          <a:noFill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A89043E-EABF-4450-AF1E-1736EDAB3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74" y="893307"/>
            <a:ext cx="262760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struikveronica</a:t>
            </a:r>
            <a:r>
              <a:rPr lang="nl-NL" sz="2400" dirty="0"/>
              <a:t> (</a:t>
            </a:r>
            <a:r>
              <a:rPr lang="nl-NL" sz="2400" dirty="0" err="1"/>
              <a:t>hebe</a:t>
            </a:r>
            <a:r>
              <a:rPr lang="nl-NL" sz="2400" dirty="0"/>
              <a:t>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Hebe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ochracea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9" name="Picture 2" descr="http://www.google.nl/url?sa=i&amp;source=images&amp;cd=&amp;docid=tyR_qDmHH6fvrM&amp;tbnid=2992OIE00j7_7M:&amp;ved=0CAUQjBw&amp;url=http%3A%2F%2Fwww.wildgingerfarm.com%2Fimages%2FHebeECStirling.jpg&amp;ei=LBazUvHDJqK-0QWxpYDADg&amp;psig=AFQjCNF5l-Ch_j3hPUrRwmFh1vE4xuzxOw&amp;ust=1387554732685352">
            <a:extLst>
              <a:ext uri="{FF2B5EF4-FFF2-40B4-BE49-F238E27FC236}">
                <a16:creationId xmlns:a16="http://schemas.microsoft.com/office/drawing/2014/main" id="{E695E1DA-7998-4596-B1CD-EE7F8AF9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" y="63320"/>
            <a:ext cx="594172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9A1E9E-D1CA-4123-A9D6-F62B073B5C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209" y="830503"/>
            <a:ext cx="2786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Hedera</a:t>
            </a:r>
            <a:r>
              <a:rPr kumimoji="0" lang="nl-NL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helix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struikklimop</a:t>
            </a:r>
          </a:p>
        </p:txBody>
      </p:sp>
      <p:pic>
        <p:nvPicPr>
          <p:cNvPr id="8" name="Picture 2" descr="Hedera helix 'Wonder' - Potted">
            <a:extLst>
              <a:ext uri="{FF2B5EF4-FFF2-40B4-BE49-F238E27FC236}">
                <a16:creationId xmlns:a16="http://schemas.microsoft.com/office/drawing/2014/main" id="{6B2714D1-F270-401E-819E-6F280E50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" y="8136"/>
            <a:ext cx="4620240" cy="46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76D1DC3-531A-451E-86A4-B0C4A6541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65" y="611650"/>
            <a:ext cx="316409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(boeren) hortensia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48898" y="4772151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Hydrangea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macrophylla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Picture 2" descr="Hortensia's - GroenRijk">
            <a:extLst>
              <a:ext uri="{FF2B5EF4-FFF2-40B4-BE49-F238E27FC236}">
                <a16:creationId xmlns:a16="http://schemas.microsoft.com/office/drawing/2014/main" id="{273F045E-6BA3-40C6-B102-FA06E26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728"/>
            <a:ext cx="4949696" cy="49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9E2B441-ABD8-43B5-883C-006D320B73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714" y="788307"/>
            <a:ext cx="377984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00540" y="457325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r>
              <a:rPr lang="nl-NL" b="1" dirty="0" err="1">
                <a:solidFill>
                  <a:srgbClr val="92D050"/>
                </a:solidFill>
              </a:rPr>
              <a:t>Ajuga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reptans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88121" y="570588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E7FF33-5FD2-4108-B7B2-0A4AF6ABA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44" y="115626"/>
            <a:ext cx="5037945" cy="47396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7FB047-22A1-4172-9ADE-130D5071D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4" y="589443"/>
            <a:ext cx="2233370" cy="301699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B64C39F-15AD-45E2-ADEE-66A5C9643EEC}"/>
              </a:ext>
            </a:extLst>
          </p:cNvPr>
          <p:cNvSpPr txBox="1"/>
          <p:nvPr/>
        </p:nvSpPr>
        <p:spPr>
          <a:xfrm>
            <a:off x="6421493" y="5562489"/>
            <a:ext cx="29554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nl-NL" sz="2400" dirty="0"/>
              <a:t>kruipend zenegroen</a:t>
            </a:r>
          </a:p>
        </p:txBody>
      </p:sp>
    </p:spTree>
    <p:extLst>
      <p:ext uri="{BB962C8B-B14F-4D97-AF65-F5344CB8AC3E}">
        <p14:creationId xmlns:p14="http://schemas.microsoft.com/office/powerpoint/2010/main" val="25946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Armeria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maritima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Engels gras</a:t>
            </a:r>
          </a:p>
        </p:txBody>
      </p:sp>
      <p:pic>
        <p:nvPicPr>
          <p:cNvPr id="8" name="Picture 4" descr="http://www.garden-and-flowers.nl/tl_files/garden-and-flowers/plant-images/MOH-6231.jpg">
            <a:extLst>
              <a:ext uri="{FF2B5EF4-FFF2-40B4-BE49-F238E27FC236}">
                <a16:creationId xmlns:a16="http://schemas.microsoft.com/office/drawing/2014/main" id="{E7BE7AA1-DA69-4FDD-A103-148558DC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60" y="1398609"/>
            <a:ext cx="5257206" cy="3386038"/>
          </a:xfrm>
          <a:prstGeom prst="rect">
            <a:avLst/>
          </a:prstGeom>
          <a:noFill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1A9ECF8-8A8F-471B-BDA5-A6C9392328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445" y="913430"/>
            <a:ext cx="360304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vrouwenmantel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5521388-11D4-41E4-BA26-F06ADA091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37" y="312571"/>
            <a:ext cx="5668841" cy="48251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1B353ED-7E39-434B-8C8B-C29FC2C8A8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351" y="873475"/>
            <a:ext cx="2678352" cy="3022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630629" y="484366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nl-NL" b="1" dirty="0" err="1">
                <a:solidFill>
                  <a:srgbClr val="92D050"/>
                </a:solidFill>
              </a:rPr>
              <a:t>Alchemillla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mollis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254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herfstaster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Aster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B3DB5B-928B-4618-8A94-34DF6D44A4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59" y="483508"/>
            <a:ext cx="5053002" cy="465313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9D19FB2-ABBB-429F-9A5A-73B69A8075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499" y="1167650"/>
            <a:ext cx="4077824" cy="27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blauwkussen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84366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Aubrieta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7AFBC00-C995-458F-B72D-D66C15751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" y="283994"/>
            <a:ext cx="5262455" cy="45811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305FCA6-B648-4235-A1C9-AFBFA5E245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870" y="647049"/>
            <a:ext cx="3211608" cy="32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48898" y="521883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92961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schoenlappersplant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725502" y="518306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Bergenia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cordifolia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788687" y="592961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3E63A4-6597-46B9-8C0F-579732B92D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16" y="526897"/>
            <a:ext cx="4078741" cy="521883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E78146D-308C-4EB6-B9A3-477991B5BE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47049"/>
            <a:ext cx="3629401" cy="32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3054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7F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62522" y="5648278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meisjesogen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8063510-C2F4-4810-9591-2CD6D21B82E0}"/>
              </a:ext>
            </a:extLst>
          </p:cNvPr>
          <p:cNvSpPr txBox="1">
            <a:spLocks/>
          </p:cNvSpPr>
          <p:nvPr/>
        </p:nvSpPr>
        <p:spPr>
          <a:xfrm>
            <a:off x="1553054" y="475924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Coreopsis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grandiflora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3C6E95-A946-479A-B288-E600DA95599F}"/>
              </a:ext>
            </a:extLst>
          </p:cNvPr>
          <p:cNvSpPr txBox="1">
            <a:spLocks/>
          </p:cNvSpPr>
          <p:nvPr/>
        </p:nvSpPr>
        <p:spPr>
          <a:xfrm>
            <a:off x="2466678" y="573832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2BD7ED6-AAE8-496A-B29F-2BC8A2006C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56" y="345356"/>
            <a:ext cx="4731404" cy="432090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C9B03CE-6DA3-42BD-8DF1-93898AE505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986" y="867704"/>
            <a:ext cx="2999492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7C6BC-3154-4A23-9F68-1FBCE4EFE0F2}">
  <ds:schemaRefs>
    <ds:schemaRef ds:uri="http://purl.org/dc/terms/"/>
    <ds:schemaRef ds:uri="http://www.w3.org/XML/1998/namespace"/>
    <ds:schemaRef ds:uri="http://schemas.microsoft.com/office/2006/metadata/properties"/>
    <ds:schemaRef ds:uri="82ac19c3-1cff-4f70-a585-2de21a3866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5d7cad-3e71-4cea-95bb-ac32222adf06"/>
  </ds:schemaRefs>
</ds:datastoreItem>
</file>

<file path=customXml/itemProps2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FEF5D-6ED1-4818-A6AD-833468AD19FD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99</Words>
  <Application>Microsoft Office PowerPoint</Application>
  <PresentationFormat>Breedbeeld</PresentationFormat>
  <Paragraphs>53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Lucida Sans Unicode</vt:lpstr>
      <vt:lpstr>Kantoorthema</vt:lpstr>
      <vt:lpstr>Plantenkennis 2 Vaste planten en heesters 33 stuks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Vaste planten en heesters 35 stuks</dc:title>
  <dc:creator>Gé Verbeek</dc:creator>
  <cp:lastModifiedBy>Ben Nienhuis</cp:lastModifiedBy>
  <cp:revision>30</cp:revision>
  <dcterms:created xsi:type="dcterms:W3CDTF">2020-11-27T18:47:53Z</dcterms:created>
  <dcterms:modified xsi:type="dcterms:W3CDTF">2022-03-20T14:31:04Z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